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31" y="243044"/>
            <a:ext cx="1371719" cy="123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157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824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03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662"/>
          <a:stretch/>
        </p:blipFill>
        <p:spPr>
          <a:xfrm>
            <a:off x="7642593" y="5579932"/>
            <a:ext cx="1371719" cy="114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726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4382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773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02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59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221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83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674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7A8F-6268-4DB2-AA3E-33B66D146E8B}" type="datetimeFigureOut">
              <a:rPr lang="zh-TW" altLang="en-US" smtClean="0"/>
              <a:t>2021/8/7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034A8-AEFC-40A6-953F-CF1C9B6AD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7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>
            <a:extLst>
              <a:ext uri="{FF2B5EF4-FFF2-40B4-BE49-F238E27FC236}">
                <a16:creationId xmlns:a16="http://schemas.microsoft.com/office/drawing/2014/main" id="{9174018A-21FA-4E0D-BA12-8A079668FB90}"/>
              </a:ext>
            </a:extLst>
          </p:cNvPr>
          <p:cNvSpPr txBox="1">
            <a:spLocks/>
          </p:cNvSpPr>
          <p:nvPr/>
        </p:nvSpPr>
        <p:spPr>
          <a:xfrm>
            <a:off x="1619943" y="1549386"/>
            <a:ext cx="5829300" cy="179070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defTabSz="685800"/>
            <a:r>
              <a:rPr lang="en-US" altLang="zh-TW" sz="4500" dirty="0">
                <a:solidFill>
                  <a:sysClr val="windowText" lastClr="000000"/>
                </a:solidFill>
                <a:ea typeface="新細明體" panose="02020500000000000000" pitchFamily="18" charset="-120"/>
              </a:rPr>
              <a:t>Title</a:t>
            </a:r>
            <a:endParaRPr lang="zh-TW" altLang="en-US" sz="4500" dirty="0">
              <a:solidFill>
                <a:sysClr val="windowText" lastClr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8" name="副標題 2">
            <a:extLst>
              <a:ext uri="{FF2B5EF4-FFF2-40B4-BE49-F238E27FC236}">
                <a16:creationId xmlns:a16="http://schemas.microsoft.com/office/drawing/2014/main" id="{8974FBDA-9904-4AC6-9862-F858FFBFA5C0}"/>
              </a:ext>
            </a:extLst>
          </p:cNvPr>
          <p:cNvSpPr txBox="1">
            <a:spLocks/>
          </p:cNvSpPr>
          <p:nvPr/>
        </p:nvSpPr>
        <p:spPr>
          <a:xfrm>
            <a:off x="1962843" y="3409142"/>
            <a:ext cx="5143500" cy="12418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</a:pPr>
            <a:r>
              <a:rPr lang="en-US" altLang="zh-TW" sz="1800">
                <a:solidFill>
                  <a:sysClr val="windowText" lastClr="000000"/>
                </a:solidFill>
                <a:ea typeface="新細明體" panose="02020500000000000000" pitchFamily="18" charset="-120"/>
              </a:rPr>
              <a:t>Name:</a:t>
            </a:r>
          </a:p>
          <a:p>
            <a:pPr defTabSz="685800">
              <a:spcBef>
                <a:spcPts val="750"/>
              </a:spcBef>
            </a:pPr>
            <a:r>
              <a:rPr lang="en-US" altLang="zh-TW" sz="1800">
                <a:solidFill>
                  <a:sysClr val="windowText" lastClr="000000"/>
                </a:solidFill>
                <a:ea typeface="新細明體" panose="02020500000000000000" pitchFamily="18" charset="-120"/>
              </a:rPr>
              <a:t>Society:</a:t>
            </a:r>
          </a:p>
          <a:p>
            <a:pPr defTabSz="685800">
              <a:spcBef>
                <a:spcPts val="750"/>
              </a:spcBef>
            </a:pPr>
            <a:r>
              <a:rPr lang="en-US" altLang="zh-TW" sz="1800">
                <a:solidFill>
                  <a:sysClr val="windowText" lastClr="000000"/>
                </a:solidFill>
                <a:ea typeface="新細明體" panose="02020500000000000000" pitchFamily="18" charset="-120"/>
              </a:rPr>
              <a:t>Keyword:</a:t>
            </a:r>
            <a:endParaRPr lang="zh-TW" altLang="en-US" sz="1800" dirty="0">
              <a:solidFill>
                <a:sysClr val="windowText" lastClr="00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100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982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360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7</Words>
  <Application>Microsoft Office PowerPoint</Application>
  <PresentationFormat>如螢幕大小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江柏揚</dc:creator>
  <cp:lastModifiedBy>江柏揚</cp:lastModifiedBy>
  <cp:revision>2</cp:revision>
  <dcterms:created xsi:type="dcterms:W3CDTF">2021-08-07T05:52:49Z</dcterms:created>
  <dcterms:modified xsi:type="dcterms:W3CDTF">2021-08-07T06:03:22Z</dcterms:modified>
</cp:coreProperties>
</file>